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18"/>
  </p:notesMasterIdLst>
  <p:sldIdLst>
    <p:sldId id="256" r:id="rId2"/>
    <p:sldId id="257" r:id="rId3"/>
    <p:sldId id="258" r:id="rId4"/>
    <p:sldId id="259" r:id="rId5"/>
    <p:sldId id="262" r:id="rId6"/>
    <p:sldId id="266" r:id="rId7"/>
    <p:sldId id="267" r:id="rId8"/>
    <p:sldId id="282" r:id="rId9"/>
    <p:sldId id="283" r:id="rId10"/>
    <p:sldId id="284" r:id="rId11"/>
    <p:sldId id="285" r:id="rId12"/>
    <p:sldId id="286" r:id="rId13"/>
    <p:sldId id="287" r:id="rId14"/>
    <p:sldId id="288" r:id="rId15"/>
    <p:sldId id="289" r:id="rId16"/>
    <p:sldId id="290" r:id="rId17"/>
  </p:sldIdLst>
  <p:sldSz cx="9144000" cy="6858000" type="screen4x3"/>
  <p:notesSz cx="6805613" cy="9939338"/>
  <p:defaultTextStyle>
    <a:defPPr>
      <a:defRPr lang="ja-JP"/>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kumimoji="1" sz="1200">
                <a:ea typeface="ＭＳ Ｐゴシック" pitchFamily="50" charset="-128"/>
              </a:defRPr>
            </a:lvl1pPr>
          </a:lstStyle>
          <a:p>
            <a:pPr>
              <a:defRPr/>
            </a:pPr>
            <a:endParaRPr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kumimoji="1" sz="1200">
                <a:ea typeface="ＭＳ Ｐゴシック" pitchFamily="50" charset="-128"/>
              </a:defRPr>
            </a:lvl1pPr>
          </a:lstStyle>
          <a:p>
            <a:pPr>
              <a:defRPr/>
            </a:pPr>
            <a:fld id="{8505DC0C-EE1B-4780-BDC4-CD4FC50C0DE7}" type="datetimeFigureOut">
              <a:rPr lang="ja-JP" altLang="en-US"/>
              <a:pPr>
                <a:defRPr/>
              </a:pPr>
              <a:t>2013/1/24</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kumimoji="1" sz="120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kumimoji="1" sz="1200">
                <a:ea typeface="ＭＳ Ｐゴシック" pitchFamily="50" charset="-128"/>
              </a:defRPr>
            </a:lvl1pPr>
          </a:lstStyle>
          <a:p>
            <a:pPr>
              <a:defRPr/>
            </a:pPr>
            <a:fld id="{A1EDDF93-1F53-4FD0-837E-C59ABA949859}" type="slidenum">
              <a:rPr lang="ja-JP" altLang="en-US"/>
              <a:pPr>
                <a:defRPr/>
              </a:pPr>
              <a:t>‹#›</a:t>
            </a:fld>
            <a:endParaRPr lang="ja-JP" altLang="en-US"/>
          </a:p>
        </p:txBody>
      </p:sp>
    </p:spTree>
    <p:extLst>
      <p:ext uri="{BB962C8B-B14F-4D97-AF65-F5344CB8AC3E}">
        <p14:creationId xmlns:p14="http://schemas.microsoft.com/office/powerpoint/2010/main" val="28051866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11" name="Date Placeholder 3"/>
          <p:cNvSpPr>
            <a:spLocks noGrp="1"/>
          </p:cNvSpPr>
          <p:nvPr>
            <p:ph type="dt" sz="half" idx="10"/>
          </p:nvPr>
        </p:nvSpPr>
        <p:spPr/>
        <p:txBody>
          <a:bodyPr/>
          <a:lstStyle>
            <a:lvl1pPr>
              <a:defRPr/>
            </a:lvl1pPr>
          </a:lstStyle>
          <a:p>
            <a:pPr>
              <a:defRPr/>
            </a:pPr>
            <a:endParaRPr lang="ja-JP" altLang="en-US"/>
          </a:p>
        </p:txBody>
      </p:sp>
      <p:sp>
        <p:nvSpPr>
          <p:cNvPr id="12" name="Footer Placeholder 4"/>
          <p:cNvSpPr>
            <a:spLocks noGrp="1"/>
          </p:cNvSpPr>
          <p:nvPr>
            <p:ph type="ftr" sz="quarter" idx="11"/>
          </p:nvPr>
        </p:nvSpPr>
        <p:spPr/>
        <p:txBody>
          <a:bodyPr/>
          <a:lstStyle>
            <a:lvl1pPr>
              <a:defRPr/>
            </a:lvl1pPr>
          </a:lstStyle>
          <a:p>
            <a:pPr>
              <a:defRPr/>
            </a:pPr>
            <a:endParaRPr lang="ja-JP" altLang="en-US"/>
          </a:p>
        </p:txBody>
      </p:sp>
      <p:sp>
        <p:nvSpPr>
          <p:cNvPr id="13" name="Slide Number Placeholder 5"/>
          <p:cNvSpPr>
            <a:spLocks noGrp="1"/>
          </p:cNvSpPr>
          <p:nvPr>
            <p:ph type="sldNum" sz="quarter" idx="12"/>
          </p:nvPr>
        </p:nvSpPr>
        <p:spPr/>
        <p:txBody>
          <a:bodyPr/>
          <a:lstStyle>
            <a:lvl1pPr>
              <a:defRPr/>
            </a:lvl1pPr>
          </a:lstStyle>
          <a:p>
            <a:pPr>
              <a:defRPr/>
            </a:pPr>
            <a:fld id="{04EBBE58-EE5C-4B2A-A50B-0683CC71FBF2}" type="slidenum">
              <a:rPr lang="ja-JP" altLang="ja-JP"/>
              <a:pPr>
                <a:defRPr/>
              </a:pPr>
              <a:t>‹#›</a:t>
            </a:fld>
            <a:endParaRPr lang="ja-JP" altLang="ja-JP"/>
          </a:p>
        </p:txBody>
      </p:sp>
    </p:spTree>
    <p:extLst>
      <p:ext uri="{BB962C8B-B14F-4D97-AF65-F5344CB8AC3E}">
        <p14:creationId xmlns:p14="http://schemas.microsoft.com/office/powerpoint/2010/main" val="3163878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endParaRPr lang="ja-JP" altLang="ja-JP"/>
          </a:p>
        </p:txBody>
      </p:sp>
      <p:sp>
        <p:nvSpPr>
          <p:cNvPr id="5" name="Footer Placeholder 4"/>
          <p:cNvSpPr>
            <a:spLocks noGrp="1"/>
          </p:cNvSpPr>
          <p:nvPr>
            <p:ph type="ftr" sz="quarter" idx="11"/>
          </p:nvPr>
        </p:nvSpPr>
        <p:spPr/>
        <p:txBody>
          <a:bodyPr/>
          <a:lstStyle>
            <a:lvl1pPr>
              <a:defRPr/>
            </a:lvl1pPr>
          </a:lstStyle>
          <a:p>
            <a:pPr>
              <a:defRPr/>
            </a:pPr>
            <a:endParaRPr lang="ja-JP" altLang="ja-JP"/>
          </a:p>
        </p:txBody>
      </p:sp>
      <p:sp>
        <p:nvSpPr>
          <p:cNvPr id="6" name="Slide Number Placeholder 5"/>
          <p:cNvSpPr>
            <a:spLocks noGrp="1"/>
          </p:cNvSpPr>
          <p:nvPr>
            <p:ph type="sldNum" sz="quarter" idx="12"/>
          </p:nvPr>
        </p:nvSpPr>
        <p:spPr/>
        <p:txBody>
          <a:bodyPr/>
          <a:lstStyle>
            <a:lvl1pPr>
              <a:defRPr/>
            </a:lvl1pPr>
          </a:lstStyle>
          <a:p>
            <a:pPr>
              <a:defRPr/>
            </a:pPr>
            <a:fld id="{593ADCC8-D564-47F0-AB5B-7C6D6312588A}" type="slidenum">
              <a:rPr lang="ja-JP" altLang="ja-JP"/>
              <a:pPr>
                <a:defRPr/>
              </a:pPr>
              <a:t>‹#›</a:t>
            </a:fld>
            <a:endParaRPr lang="ja-JP" altLang="ja-JP"/>
          </a:p>
        </p:txBody>
      </p:sp>
    </p:spTree>
    <p:extLst>
      <p:ext uri="{BB962C8B-B14F-4D97-AF65-F5344CB8AC3E}">
        <p14:creationId xmlns:p14="http://schemas.microsoft.com/office/powerpoint/2010/main" val="375178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10" name="Freeform 19"/>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Date Placeholder 3"/>
          <p:cNvSpPr>
            <a:spLocks noGrp="1"/>
          </p:cNvSpPr>
          <p:nvPr>
            <p:ph type="dt" sz="half" idx="10"/>
          </p:nvPr>
        </p:nvSpPr>
        <p:spPr/>
        <p:txBody>
          <a:bodyPr/>
          <a:lstStyle>
            <a:lvl1pPr>
              <a:defRPr/>
            </a:lvl1pPr>
          </a:lstStyle>
          <a:p>
            <a:pPr>
              <a:defRPr/>
            </a:pPr>
            <a:endParaRPr lang="ja-JP" altLang="ja-JP"/>
          </a:p>
        </p:txBody>
      </p:sp>
      <p:sp>
        <p:nvSpPr>
          <p:cNvPr id="12" name="Footer Placeholder 4"/>
          <p:cNvSpPr>
            <a:spLocks noGrp="1"/>
          </p:cNvSpPr>
          <p:nvPr>
            <p:ph type="ftr" sz="quarter" idx="11"/>
          </p:nvPr>
        </p:nvSpPr>
        <p:spPr/>
        <p:txBody>
          <a:bodyPr/>
          <a:lstStyle>
            <a:lvl1pPr>
              <a:defRPr/>
            </a:lvl1pPr>
          </a:lstStyle>
          <a:p>
            <a:pPr>
              <a:defRPr/>
            </a:pPr>
            <a:endParaRPr lang="ja-JP" altLang="ja-JP"/>
          </a:p>
        </p:txBody>
      </p:sp>
      <p:sp>
        <p:nvSpPr>
          <p:cNvPr id="13" name="Slide Number Placeholder 5"/>
          <p:cNvSpPr>
            <a:spLocks noGrp="1"/>
          </p:cNvSpPr>
          <p:nvPr>
            <p:ph type="sldNum" sz="quarter" idx="12"/>
          </p:nvPr>
        </p:nvSpPr>
        <p:spPr/>
        <p:txBody>
          <a:bodyPr/>
          <a:lstStyle>
            <a:lvl1pPr>
              <a:defRPr/>
            </a:lvl1pPr>
          </a:lstStyle>
          <a:p>
            <a:pPr>
              <a:defRPr/>
            </a:pPr>
            <a:fld id="{FB09C915-4B1B-4969-8F65-A2A7F9DA9854}" type="slidenum">
              <a:rPr lang="ja-JP" altLang="ja-JP"/>
              <a:pPr>
                <a:defRPr/>
              </a:pPr>
              <a:t>‹#›</a:t>
            </a:fld>
            <a:endParaRPr lang="ja-JP" altLang="ja-JP"/>
          </a:p>
        </p:txBody>
      </p:sp>
    </p:spTree>
    <p:extLst>
      <p:ext uri="{BB962C8B-B14F-4D97-AF65-F5344CB8AC3E}">
        <p14:creationId xmlns:p14="http://schemas.microsoft.com/office/powerpoint/2010/main" val="1639369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endParaRPr lang="ja-JP" altLang="ja-JP"/>
          </a:p>
        </p:txBody>
      </p:sp>
      <p:sp>
        <p:nvSpPr>
          <p:cNvPr id="5" name="Footer Placeholder 4"/>
          <p:cNvSpPr>
            <a:spLocks noGrp="1"/>
          </p:cNvSpPr>
          <p:nvPr>
            <p:ph type="ftr" sz="quarter" idx="11"/>
          </p:nvPr>
        </p:nvSpPr>
        <p:spPr/>
        <p:txBody>
          <a:bodyPr/>
          <a:lstStyle>
            <a:lvl1pPr>
              <a:defRPr/>
            </a:lvl1pPr>
          </a:lstStyle>
          <a:p>
            <a:pPr>
              <a:defRPr/>
            </a:pPr>
            <a:endParaRPr lang="ja-JP" altLang="ja-JP"/>
          </a:p>
        </p:txBody>
      </p:sp>
      <p:sp>
        <p:nvSpPr>
          <p:cNvPr id="6" name="Slide Number Placeholder 5"/>
          <p:cNvSpPr>
            <a:spLocks noGrp="1"/>
          </p:cNvSpPr>
          <p:nvPr>
            <p:ph type="sldNum" sz="quarter" idx="12"/>
          </p:nvPr>
        </p:nvSpPr>
        <p:spPr/>
        <p:txBody>
          <a:bodyPr/>
          <a:lstStyle>
            <a:lvl1pPr>
              <a:defRPr/>
            </a:lvl1pPr>
          </a:lstStyle>
          <a:p>
            <a:pPr>
              <a:defRPr/>
            </a:pPr>
            <a:fld id="{EE505207-0688-4614-928D-A3A16F8CD3A6}" type="slidenum">
              <a:rPr lang="ja-JP" altLang="ja-JP"/>
              <a:pPr>
                <a:defRPr/>
              </a:pPr>
              <a:t>‹#›</a:t>
            </a:fld>
            <a:endParaRPr lang="ja-JP" altLang="ja-JP"/>
          </a:p>
        </p:txBody>
      </p:sp>
    </p:spTree>
    <p:extLst>
      <p:ext uri="{BB962C8B-B14F-4D97-AF65-F5344CB8AC3E}">
        <p14:creationId xmlns:p14="http://schemas.microsoft.com/office/powerpoint/2010/main" val="2327893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 name="Freeform 18"/>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0" name="Date Placeholder 3"/>
          <p:cNvSpPr>
            <a:spLocks noGrp="1"/>
          </p:cNvSpPr>
          <p:nvPr>
            <p:ph type="dt" sz="half" idx="10"/>
          </p:nvPr>
        </p:nvSpPr>
        <p:spPr/>
        <p:txBody>
          <a:bodyPr/>
          <a:lstStyle>
            <a:lvl1pPr>
              <a:defRPr/>
            </a:lvl1pPr>
          </a:lstStyle>
          <a:p>
            <a:pPr>
              <a:defRPr/>
            </a:pPr>
            <a:endParaRPr lang="ja-JP" altLang="ja-JP"/>
          </a:p>
        </p:txBody>
      </p:sp>
      <p:sp>
        <p:nvSpPr>
          <p:cNvPr id="11" name="Footer Placeholder 4"/>
          <p:cNvSpPr>
            <a:spLocks noGrp="1"/>
          </p:cNvSpPr>
          <p:nvPr>
            <p:ph type="ftr" sz="quarter" idx="11"/>
          </p:nvPr>
        </p:nvSpPr>
        <p:spPr/>
        <p:txBody>
          <a:bodyPr/>
          <a:lstStyle>
            <a:lvl1pPr>
              <a:defRPr/>
            </a:lvl1pPr>
          </a:lstStyle>
          <a:p>
            <a:pPr>
              <a:defRPr/>
            </a:pPr>
            <a:endParaRPr lang="ja-JP" altLang="ja-JP"/>
          </a:p>
        </p:txBody>
      </p:sp>
      <p:sp>
        <p:nvSpPr>
          <p:cNvPr id="12" name="Slide Number Placeholder 5"/>
          <p:cNvSpPr>
            <a:spLocks noGrp="1"/>
          </p:cNvSpPr>
          <p:nvPr>
            <p:ph type="sldNum" sz="quarter" idx="12"/>
          </p:nvPr>
        </p:nvSpPr>
        <p:spPr/>
        <p:txBody>
          <a:bodyPr/>
          <a:lstStyle>
            <a:lvl1pPr>
              <a:defRPr/>
            </a:lvl1pPr>
          </a:lstStyle>
          <a:p>
            <a:pPr>
              <a:defRPr/>
            </a:pPr>
            <a:fld id="{1A26B3F6-D9FA-42DD-A9DF-22519D93AB1C}" type="slidenum">
              <a:rPr lang="ja-JP" altLang="ja-JP"/>
              <a:pPr>
                <a:defRPr/>
              </a:pPr>
              <a:t>‹#›</a:t>
            </a:fld>
            <a:endParaRPr lang="ja-JP" altLang="ja-JP"/>
          </a:p>
        </p:txBody>
      </p:sp>
    </p:spTree>
    <p:extLst>
      <p:ext uri="{BB962C8B-B14F-4D97-AF65-F5344CB8AC3E}">
        <p14:creationId xmlns:p14="http://schemas.microsoft.com/office/powerpoint/2010/main" val="4173462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3"/>
          <p:cNvSpPr>
            <a:spLocks noGrp="1"/>
          </p:cNvSpPr>
          <p:nvPr>
            <p:ph type="dt" sz="half" idx="15"/>
          </p:nvPr>
        </p:nvSpPr>
        <p:spPr/>
        <p:txBody>
          <a:bodyPr/>
          <a:lstStyle>
            <a:lvl1pPr>
              <a:defRPr/>
            </a:lvl1pPr>
          </a:lstStyle>
          <a:p>
            <a:pPr>
              <a:defRPr/>
            </a:pPr>
            <a:endParaRPr lang="ja-JP" altLang="ja-JP"/>
          </a:p>
        </p:txBody>
      </p:sp>
      <p:sp>
        <p:nvSpPr>
          <p:cNvPr id="6" name="Footer Placeholder 4"/>
          <p:cNvSpPr>
            <a:spLocks noGrp="1"/>
          </p:cNvSpPr>
          <p:nvPr>
            <p:ph type="ftr" sz="quarter" idx="16"/>
          </p:nvPr>
        </p:nvSpPr>
        <p:spPr/>
        <p:txBody>
          <a:bodyPr/>
          <a:lstStyle>
            <a:lvl1pPr>
              <a:defRPr/>
            </a:lvl1pPr>
          </a:lstStyle>
          <a:p>
            <a:pPr>
              <a:defRPr/>
            </a:pPr>
            <a:endParaRPr lang="ja-JP" altLang="ja-JP"/>
          </a:p>
        </p:txBody>
      </p:sp>
      <p:sp>
        <p:nvSpPr>
          <p:cNvPr id="7" name="Slide Number Placeholder 5"/>
          <p:cNvSpPr>
            <a:spLocks noGrp="1"/>
          </p:cNvSpPr>
          <p:nvPr>
            <p:ph type="sldNum" sz="quarter" idx="17"/>
          </p:nvPr>
        </p:nvSpPr>
        <p:spPr/>
        <p:txBody>
          <a:bodyPr/>
          <a:lstStyle>
            <a:lvl1pPr>
              <a:defRPr/>
            </a:lvl1pPr>
          </a:lstStyle>
          <a:p>
            <a:pPr>
              <a:defRPr/>
            </a:pPr>
            <a:fld id="{E614A0A3-E41E-44D0-BD5A-B2976BA7FCB1}" type="slidenum">
              <a:rPr lang="ja-JP" altLang="ja-JP"/>
              <a:pPr>
                <a:defRPr/>
              </a:pPr>
              <a:t>‹#›</a:t>
            </a:fld>
            <a:endParaRPr lang="ja-JP" altLang="ja-JP"/>
          </a:p>
        </p:txBody>
      </p:sp>
    </p:spTree>
    <p:extLst>
      <p:ext uri="{BB962C8B-B14F-4D97-AF65-F5344CB8AC3E}">
        <p14:creationId xmlns:p14="http://schemas.microsoft.com/office/powerpoint/2010/main" val="3118810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endParaRPr lang="ja-JP" altLang="ja-JP"/>
          </a:p>
        </p:txBody>
      </p:sp>
      <p:sp>
        <p:nvSpPr>
          <p:cNvPr id="8" name="Footer Placeholder 4"/>
          <p:cNvSpPr>
            <a:spLocks noGrp="1"/>
          </p:cNvSpPr>
          <p:nvPr>
            <p:ph type="ftr" sz="quarter" idx="11"/>
          </p:nvPr>
        </p:nvSpPr>
        <p:spPr/>
        <p:txBody>
          <a:bodyPr/>
          <a:lstStyle>
            <a:lvl1pPr>
              <a:defRPr/>
            </a:lvl1pPr>
          </a:lstStyle>
          <a:p>
            <a:pPr>
              <a:defRPr/>
            </a:pPr>
            <a:endParaRPr lang="ja-JP" altLang="ja-JP"/>
          </a:p>
        </p:txBody>
      </p:sp>
      <p:sp>
        <p:nvSpPr>
          <p:cNvPr id="9" name="Slide Number Placeholder 5"/>
          <p:cNvSpPr>
            <a:spLocks noGrp="1"/>
          </p:cNvSpPr>
          <p:nvPr>
            <p:ph type="sldNum" sz="quarter" idx="12"/>
          </p:nvPr>
        </p:nvSpPr>
        <p:spPr/>
        <p:txBody>
          <a:bodyPr/>
          <a:lstStyle>
            <a:lvl1pPr>
              <a:defRPr/>
            </a:lvl1pPr>
          </a:lstStyle>
          <a:p>
            <a:pPr>
              <a:defRPr/>
            </a:pPr>
            <a:fld id="{2ED08187-752A-40E8-81E3-CE89E2FBAEFB}" type="slidenum">
              <a:rPr lang="ja-JP" altLang="ja-JP"/>
              <a:pPr>
                <a:defRPr/>
              </a:pPr>
              <a:t>‹#›</a:t>
            </a:fld>
            <a:endParaRPr lang="ja-JP" altLang="ja-JP"/>
          </a:p>
        </p:txBody>
      </p:sp>
    </p:spTree>
    <p:extLst>
      <p:ext uri="{BB962C8B-B14F-4D97-AF65-F5344CB8AC3E}">
        <p14:creationId xmlns:p14="http://schemas.microsoft.com/office/powerpoint/2010/main" val="1153052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3"/>
          <p:cNvSpPr>
            <a:spLocks noGrp="1"/>
          </p:cNvSpPr>
          <p:nvPr>
            <p:ph type="dt" sz="half" idx="10"/>
          </p:nvPr>
        </p:nvSpPr>
        <p:spPr/>
        <p:txBody>
          <a:bodyPr/>
          <a:lstStyle>
            <a:lvl1pPr>
              <a:defRPr/>
            </a:lvl1pPr>
          </a:lstStyle>
          <a:p>
            <a:pPr>
              <a:defRPr/>
            </a:pPr>
            <a:endParaRPr lang="ja-JP" altLang="ja-JP"/>
          </a:p>
        </p:txBody>
      </p:sp>
      <p:sp>
        <p:nvSpPr>
          <p:cNvPr id="4" name="Footer Placeholder 4"/>
          <p:cNvSpPr>
            <a:spLocks noGrp="1"/>
          </p:cNvSpPr>
          <p:nvPr>
            <p:ph type="ftr" sz="quarter" idx="11"/>
          </p:nvPr>
        </p:nvSpPr>
        <p:spPr/>
        <p:txBody>
          <a:bodyPr/>
          <a:lstStyle>
            <a:lvl1pPr>
              <a:defRPr/>
            </a:lvl1pPr>
          </a:lstStyle>
          <a:p>
            <a:pPr>
              <a:defRPr/>
            </a:pPr>
            <a:endParaRPr lang="ja-JP" altLang="ja-JP"/>
          </a:p>
        </p:txBody>
      </p:sp>
      <p:sp>
        <p:nvSpPr>
          <p:cNvPr id="5" name="Slide Number Placeholder 5"/>
          <p:cNvSpPr>
            <a:spLocks noGrp="1"/>
          </p:cNvSpPr>
          <p:nvPr>
            <p:ph type="sldNum" sz="quarter" idx="12"/>
          </p:nvPr>
        </p:nvSpPr>
        <p:spPr/>
        <p:txBody>
          <a:bodyPr/>
          <a:lstStyle>
            <a:lvl1pPr>
              <a:defRPr/>
            </a:lvl1pPr>
          </a:lstStyle>
          <a:p>
            <a:pPr>
              <a:defRPr/>
            </a:pPr>
            <a:fld id="{A53F0E12-B896-42E9-AB5E-AC68076EA208}" type="slidenum">
              <a:rPr lang="ja-JP" altLang="ja-JP"/>
              <a:pPr>
                <a:defRPr/>
              </a:pPr>
              <a:t>‹#›</a:t>
            </a:fld>
            <a:endParaRPr lang="ja-JP" altLang="ja-JP"/>
          </a:p>
        </p:txBody>
      </p:sp>
    </p:spTree>
    <p:extLst>
      <p:ext uri="{BB962C8B-B14F-4D97-AF65-F5344CB8AC3E}">
        <p14:creationId xmlns:p14="http://schemas.microsoft.com/office/powerpoint/2010/main" val="4174664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7"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8"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9" name="Date Placeholder 1"/>
          <p:cNvSpPr>
            <a:spLocks noGrp="1"/>
          </p:cNvSpPr>
          <p:nvPr>
            <p:ph type="dt" sz="half" idx="10"/>
          </p:nvPr>
        </p:nvSpPr>
        <p:spPr/>
        <p:txBody>
          <a:bodyPr/>
          <a:lstStyle>
            <a:lvl1pPr>
              <a:defRPr/>
            </a:lvl1pPr>
          </a:lstStyle>
          <a:p>
            <a:pPr>
              <a:defRPr/>
            </a:pPr>
            <a:endParaRPr lang="ja-JP" altLang="ja-JP"/>
          </a:p>
        </p:txBody>
      </p:sp>
      <p:sp>
        <p:nvSpPr>
          <p:cNvPr id="10" name="Footer Placeholder 2"/>
          <p:cNvSpPr>
            <a:spLocks noGrp="1"/>
          </p:cNvSpPr>
          <p:nvPr>
            <p:ph type="ftr" sz="quarter" idx="11"/>
          </p:nvPr>
        </p:nvSpPr>
        <p:spPr/>
        <p:txBody>
          <a:bodyPr/>
          <a:lstStyle>
            <a:lvl1pPr>
              <a:defRPr/>
            </a:lvl1pPr>
          </a:lstStyle>
          <a:p>
            <a:pPr>
              <a:defRPr/>
            </a:pPr>
            <a:endParaRPr lang="ja-JP" altLang="ja-JP"/>
          </a:p>
        </p:txBody>
      </p:sp>
      <p:sp>
        <p:nvSpPr>
          <p:cNvPr id="11" name="Slide Number Placeholder 3"/>
          <p:cNvSpPr>
            <a:spLocks noGrp="1"/>
          </p:cNvSpPr>
          <p:nvPr>
            <p:ph type="sldNum" sz="quarter" idx="12"/>
          </p:nvPr>
        </p:nvSpPr>
        <p:spPr/>
        <p:txBody>
          <a:bodyPr/>
          <a:lstStyle>
            <a:lvl1pPr>
              <a:defRPr/>
            </a:lvl1pPr>
          </a:lstStyle>
          <a:p>
            <a:pPr>
              <a:defRPr/>
            </a:pPr>
            <a:fld id="{4132642A-EFBC-40EC-965A-D56072A52C04}" type="slidenum">
              <a:rPr lang="ja-JP" altLang="ja-JP"/>
              <a:pPr>
                <a:defRPr/>
              </a:pPr>
              <a:t>‹#›</a:t>
            </a:fld>
            <a:endParaRPr lang="ja-JP" altLang="ja-JP"/>
          </a:p>
        </p:txBody>
      </p:sp>
    </p:spTree>
    <p:extLst>
      <p:ext uri="{BB962C8B-B14F-4D97-AF65-F5344CB8AC3E}">
        <p14:creationId xmlns:p14="http://schemas.microsoft.com/office/powerpoint/2010/main" val="1948566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11" name="Freeform 28"/>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2" name="Date Placeholder 4"/>
          <p:cNvSpPr>
            <a:spLocks noGrp="1"/>
          </p:cNvSpPr>
          <p:nvPr>
            <p:ph type="dt" sz="half" idx="10"/>
          </p:nvPr>
        </p:nvSpPr>
        <p:spPr/>
        <p:txBody>
          <a:bodyPr/>
          <a:lstStyle>
            <a:lvl1pPr>
              <a:defRPr/>
            </a:lvl1pPr>
          </a:lstStyle>
          <a:p>
            <a:pPr>
              <a:defRPr/>
            </a:pPr>
            <a:endParaRPr lang="ja-JP" altLang="ja-JP"/>
          </a:p>
        </p:txBody>
      </p:sp>
      <p:sp>
        <p:nvSpPr>
          <p:cNvPr id="13" name="Footer Placeholder 5"/>
          <p:cNvSpPr>
            <a:spLocks noGrp="1"/>
          </p:cNvSpPr>
          <p:nvPr>
            <p:ph type="ftr" sz="quarter" idx="11"/>
          </p:nvPr>
        </p:nvSpPr>
        <p:spPr/>
        <p:txBody>
          <a:bodyPr/>
          <a:lstStyle>
            <a:lvl1pPr>
              <a:defRPr/>
            </a:lvl1pPr>
          </a:lstStyle>
          <a:p>
            <a:pPr>
              <a:defRPr/>
            </a:pPr>
            <a:endParaRPr lang="ja-JP" altLang="ja-JP"/>
          </a:p>
        </p:txBody>
      </p:sp>
      <p:sp>
        <p:nvSpPr>
          <p:cNvPr id="14" name="Slide Number Placeholder 6"/>
          <p:cNvSpPr>
            <a:spLocks noGrp="1"/>
          </p:cNvSpPr>
          <p:nvPr>
            <p:ph type="sldNum" sz="quarter" idx="12"/>
          </p:nvPr>
        </p:nvSpPr>
        <p:spPr/>
        <p:txBody>
          <a:bodyPr/>
          <a:lstStyle>
            <a:lvl1pPr>
              <a:defRPr/>
            </a:lvl1pPr>
          </a:lstStyle>
          <a:p>
            <a:pPr>
              <a:defRPr/>
            </a:pPr>
            <a:fld id="{00B580A4-54F3-4E5C-BB67-5C413A05C331}" type="slidenum">
              <a:rPr lang="ja-JP" altLang="ja-JP"/>
              <a:pPr>
                <a:defRPr/>
              </a:pPr>
              <a:t>‹#›</a:t>
            </a:fld>
            <a:endParaRPr lang="ja-JP" altLang="ja-JP"/>
          </a:p>
        </p:txBody>
      </p:sp>
    </p:spTree>
    <p:extLst>
      <p:ext uri="{BB962C8B-B14F-4D97-AF65-F5344CB8AC3E}">
        <p14:creationId xmlns:p14="http://schemas.microsoft.com/office/powerpoint/2010/main" val="531409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11"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dirty="0"/>
          </a:p>
        </p:txBody>
      </p:sp>
      <p:sp>
        <p:nvSpPr>
          <p:cNvPr id="12" name="Date Placeholder 4"/>
          <p:cNvSpPr>
            <a:spLocks noGrp="1"/>
          </p:cNvSpPr>
          <p:nvPr>
            <p:ph type="dt" sz="half" idx="10"/>
          </p:nvPr>
        </p:nvSpPr>
        <p:spPr/>
        <p:txBody>
          <a:bodyPr/>
          <a:lstStyle>
            <a:lvl1pPr>
              <a:defRPr/>
            </a:lvl1pPr>
          </a:lstStyle>
          <a:p>
            <a:pPr>
              <a:defRPr/>
            </a:pPr>
            <a:endParaRPr lang="ja-JP" altLang="ja-JP"/>
          </a:p>
        </p:txBody>
      </p:sp>
      <p:sp>
        <p:nvSpPr>
          <p:cNvPr id="13" name="Footer Placeholder 5"/>
          <p:cNvSpPr>
            <a:spLocks noGrp="1"/>
          </p:cNvSpPr>
          <p:nvPr>
            <p:ph type="ftr" sz="quarter" idx="11"/>
          </p:nvPr>
        </p:nvSpPr>
        <p:spPr/>
        <p:txBody>
          <a:bodyPr/>
          <a:lstStyle>
            <a:lvl1pPr>
              <a:defRPr/>
            </a:lvl1pPr>
          </a:lstStyle>
          <a:p>
            <a:pPr>
              <a:defRPr/>
            </a:pPr>
            <a:endParaRPr lang="ja-JP" altLang="ja-JP"/>
          </a:p>
        </p:txBody>
      </p:sp>
      <p:sp>
        <p:nvSpPr>
          <p:cNvPr id="14" name="Slide Number Placeholder 6"/>
          <p:cNvSpPr>
            <a:spLocks noGrp="1"/>
          </p:cNvSpPr>
          <p:nvPr>
            <p:ph type="sldNum" sz="quarter" idx="12"/>
          </p:nvPr>
        </p:nvSpPr>
        <p:spPr/>
        <p:txBody>
          <a:bodyPr/>
          <a:lstStyle>
            <a:lvl1pPr>
              <a:defRPr/>
            </a:lvl1pPr>
          </a:lstStyle>
          <a:p>
            <a:pPr>
              <a:defRPr/>
            </a:pPr>
            <a:fld id="{46D7A6D8-0D65-4A8C-9F6C-BDDF5DCCD6AC}" type="slidenum">
              <a:rPr lang="ja-JP" altLang="ja-JP"/>
              <a:pPr>
                <a:defRPr/>
              </a:pPr>
              <a:t>‹#›</a:t>
            </a:fld>
            <a:endParaRPr lang="ja-JP" altLang="ja-JP"/>
          </a:p>
        </p:txBody>
      </p:sp>
    </p:spTree>
    <p:extLst>
      <p:ext uri="{BB962C8B-B14F-4D97-AF65-F5344CB8AC3E}">
        <p14:creationId xmlns:p14="http://schemas.microsoft.com/office/powerpoint/2010/main" val="3448913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34"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35"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36"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1037"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latin typeface="Arial" pitchFamily="34" charset="0"/>
                <a:ea typeface="ＭＳ Ｐゴシック" pitchFamily="50" charset="-128"/>
              </a:defRPr>
            </a:lvl1pPr>
          </a:lstStyle>
          <a:p>
            <a:pPr>
              <a:defRPr/>
            </a:pPr>
            <a:endParaRPr lang="ja-JP" altLang="ja-JP"/>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latin typeface="Arial" pitchFamily="34" charset="0"/>
                <a:ea typeface="ＭＳ Ｐゴシック" pitchFamily="50" charset="-128"/>
              </a:defRPr>
            </a:lvl1pPr>
          </a:lstStyle>
          <a:p>
            <a:pPr>
              <a:defRPr/>
            </a:pPr>
            <a:endParaRPr lang="ja-JP" altLang="ja-JP"/>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a:defRPr sz="1000">
                <a:solidFill>
                  <a:schemeClr val="tx2"/>
                </a:solidFill>
                <a:latin typeface="Arial" pitchFamily="34" charset="0"/>
                <a:ea typeface="ＭＳ Ｐゴシック" pitchFamily="50" charset="-128"/>
              </a:defRPr>
            </a:lvl1pPr>
          </a:lstStyle>
          <a:p>
            <a:pPr>
              <a:defRPr/>
            </a:pPr>
            <a:fld id="{CEA63C93-30E5-44F0-A27B-2F9E1A6DC099}" type="slidenum">
              <a:rPr lang="ja-JP" altLang="ja-JP"/>
              <a:pPr>
                <a:defRPr/>
              </a:pPr>
              <a:t>‹#›</a:t>
            </a:fld>
            <a:endParaRPr lang="ja-JP" altLang="ja-JP"/>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Tree>
  </p:cSld>
  <p:clrMap bg1="lt1" tx1="dk1" bg2="lt2" tx2="dk2" accent1="accent1" accent2="accent2" accent3="accent3" accent4="accent4" accent5="accent5" accent6="accent6" hlink="hlink" folHlink="folHlink"/>
  <p:sldLayoutIdLst>
    <p:sldLayoutId id="2147483806" r:id="rId1"/>
    <p:sldLayoutId id="2147483801" r:id="rId2"/>
    <p:sldLayoutId id="2147483807" r:id="rId3"/>
    <p:sldLayoutId id="2147483802" r:id="rId4"/>
    <p:sldLayoutId id="2147483803" r:id="rId5"/>
    <p:sldLayoutId id="2147483804" r:id="rId6"/>
    <p:sldLayoutId id="2147483808" r:id="rId7"/>
    <p:sldLayoutId id="2147483809" r:id="rId8"/>
    <p:sldLayoutId id="2147483810" r:id="rId9"/>
    <p:sldLayoutId id="2147483805" r:id="rId10"/>
    <p:sldLayoutId id="2147483811" r:id="rId11"/>
  </p:sldLayoutIdLst>
  <p:hf hdr="0" ftr="0" dt="0"/>
  <p:txStyles>
    <p:titleStyle>
      <a:lvl1pPr algn="ctr" rtl="0" eaLnBrk="0" fontAlgn="base" hangingPunct="0">
        <a:spcBef>
          <a:spcPct val="0"/>
        </a:spcBef>
        <a:spcAft>
          <a:spcPct val="0"/>
        </a:spcAft>
        <a:defRPr kumimoji="1" sz="4400" kern="1200">
          <a:solidFill>
            <a:srgbClr val="FFFFFF"/>
          </a:solidFill>
          <a:latin typeface="+mj-lt"/>
          <a:ea typeface="+mj-ea"/>
          <a:cs typeface="+mj-cs"/>
        </a:defRPr>
      </a:lvl1pPr>
      <a:lvl2pPr algn="ctr" rtl="0" eaLnBrk="0" fontAlgn="base" hangingPunct="0">
        <a:spcBef>
          <a:spcPct val="0"/>
        </a:spcBef>
        <a:spcAft>
          <a:spcPct val="0"/>
        </a:spcAft>
        <a:defRPr kumimoji="1" sz="4400">
          <a:solidFill>
            <a:srgbClr val="FFFFFF"/>
          </a:solidFill>
          <a:latin typeface="Candara" pitchFamily="34" charset="0"/>
          <a:ea typeface="HGP明朝E" pitchFamily="18" charset="-128"/>
        </a:defRPr>
      </a:lvl2pPr>
      <a:lvl3pPr algn="ctr" rtl="0" eaLnBrk="0" fontAlgn="base" hangingPunct="0">
        <a:spcBef>
          <a:spcPct val="0"/>
        </a:spcBef>
        <a:spcAft>
          <a:spcPct val="0"/>
        </a:spcAft>
        <a:defRPr kumimoji="1" sz="4400">
          <a:solidFill>
            <a:srgbClr val="FFFFFF"/>
          </a:solidFill>
          <a:latin typeface="Candara" pitchFamily="34" charset="0"/>
          <a:ea typeface="HGP明朝E" pitchFamily="18" charset="-128"/>
        </a:defRPr>
      </a:lvl3pPr>
      <a:lvl4pPr algn="ctr" rtl="0" eaLnBrk="0" fontAlgn="base" hangingPunct="0">
        <a:spcBef>
          <a:spcPct val="0"/>
        </a:spcBef>
        <a:spcAft>
          <a:spcPct val="0"/>
        </a:spcAft>
        <a:defRPr kumimoji="1" sz="4400">
          <a:solidFill>
            <a:srgbClr val="FFFFFF"/>
          </a:solidFill>
          <a:latin typeface="Candara" pitchFamily="34" charset="0"/>
          <a:ea typeface="HGP明朝E" pitchFamily="18" charset="-128"/>
        </a:defRPr>
      </a:lvl4pPr>
      <a:lvl5pPr algn="ctr" rtl="0" eaLnBrk="0" fontAlgn="base" hangingPunct="0">
        <a:spcBef>
          <a:spcPct val="0"/>
        </a:spcBef>
        <a:spcAft>
          <a:spcPct val="0"/>
        </a:spcAft>
        <a:defRPr kumimoji="1" sz="4400">
          <a:solidFill>
            <a:srgbClr val="FFFFFF"/>
          </a:solidFill>
          <a:latin typeface="Candara" pitchFamily="34" charset="0"/>
          <a:ea typeface="HGP明朝E" pitchFamily="18"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umimoji="1"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Microsoft_Excel____1.xls"/></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420938"/>
            <a:ext cx="7772400" cy="958850"/>
          </a:xfrm>
        </p:spPr>
        <p:txBody>
          <a:bodyPr/>
          <a:lstStyle/>
          <a:p>
            <a:pPr eaLnBrk="1" hangingPunct="1"/>
            <a:r>
              <a:rPr lang="ja-JP" altLang="en-US" smtClean="0">
                <a:solidFill>
                  <a:schemeClr val="tx1"/>
                </a:solidFill>
                <a:ea typeface="HGP創英角ﾎﾟｯﾌﾟ体" pitchFamily="50" charset="-128"/>
              </a:rPr>
              <a:t>支援カンパについて</a:t>
            </a:r>
          </a:p>
        </p:txBody>
      </p:sp>
      <p:sp>
        <p:nvSpPr>
          <p:cNvPr id="8195" name="Rectangle 3"/>
          <p:cNvSpPr>
            <a:spLocks noGrp="1" noChangeArrowheads="1"/>
          </p:cNvSpPr>
          <p:nvPr>
            <p:ph type="subTitle" idx="1"/>
          </p:nvPr>
        </p:nvSpPr>
        <p:spPr>
          <a:xfrm>
            <a:off x="1331913" y="4508500"/>
            <a:ext cx="6400800" cy="1271588"/>
          </a:xfrm>
        </p:spPr>
        <p:txBody>
          <a:bodyPr/>
          <a:lstStyle/>
          <a:p>
            <a:pPr eaLnBrk="1" hangingPunct="1"/>
            <a:r>
              <a:rPr lang="ja-JP" altLang="en-US" sz="2400" smtClean="0"/>
              <a:t>高松市の手話通訳派遣を考える会</a:t>
            </a:r>
          </a:p>
          <a:p>
            <a:pPr eaLnBrk="1" hangingPunct="1"/>
            <a:r>
              <a:rPr lang="ja-JP" altLang="en-US" sz="2400" smtClean="0"/>
              <a:t>事務局長　太田　裕之</a:t>
            </a:r>
          </a:p>
        </p:txBody>
      </p:sp>
      <p:sp>
        <p:nvSpPr>
          <p:cNvPr id="8196"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607ED3DC-D123-49FA-8CA7-23DD956BBF2D}" type="slidenum">
              <a:rPr lang="ja-JP" altLang="ja-JP" smtClean="0">
                <a:solidFill>
                  <a:schemeClr val="tx2"/>
                </a:solidFill>
              </a:rPr>
              <a:pPr eaLnBrk="1" hangingPunct="1"/>
              <a:t>1</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3"/>
          <p:cNvSpPr>
            <a:spLocks noChangeArrowheads="1"/>
          </p:cNvSpPr>
          <p:nvPr/>
        </p:nvSpPr>
        <p:spPr bwMode="auto">
          <a:xfrm>
            <a:off x="468313" y="1484313"/>
            <a:ext cx="5256212" cy="3641725"/>
          </a:xfrm>
          <a:prstGeom prst="wedgeRoundRectCallout">
            <a:avLst>
              <a:gd name="adj1" fmla="val 55741"/>
              <a:gd name="adj2" fmla="val 69176"/>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7411" name="Text Box 4"/>
          <p:cNvSpPr txBox="1">
            <a:spLocks noChangeArrowheads="1"/>
          </p:cNvSpPr>
          <p:nvPr/>
        </p:nvSpPr>
        <p:spPr bwMode="auto">
          <a:xfrm>
            <a:off x="752475" y="1966913"/>
            <a:ext cx="4681538" cy="267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2800">
                <a:solidFill>
                  <a:srgbClr val="FF0000"/>
                </a:solidFill>
                <a:ea typeface="HGP創英角ﾎﾟｯﾌﾟ体" pitchFamily="50" charset="-128"/>
              </a:rPr>
              <a:t>今回の弁護団は、自立支援法違憲訴訟全国弁護団の有志や香川の弁護士など、今までの経験や知識が豊かで心強い弁護士が支援してくれることになったんだよ。</a:t>
            </a:r>
            <a:endParaRPr lang="en-US" altLang="ja-JP" sz="2800">
              <a:solidFill>
                <a:srgbClr val="FF0000"/>
              </a:solidFill>
              <a:ea typeface="HGP創英角ﾎﾟｯﾌﾟ体" pitchFamily="50" charset="-128"/>
            </a:endParaRPr>
          </a:p>
        </p:txBody>
      </p:sp>
      <p:pic>
        <p:nvPicPr>
          <p:cNvPr id="17412"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2663"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6381C435-765F-4A92-869F-7C88358E453E}" type="slidenum">
              <a:rPr lang="ja-JP" altLang="ja-JP" smtClean="0">
                <a:solidFill>
                  <a:schemeClr val="tx2"/>
                </a:solidFill>
              </a:rPr>
              <a:pPr eaLnBrk="1" hangingPunct="1"/>
              <a:t>10</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3"/>
          <p:cNvSpPr>
            <a:spLocks noChangeArrowheads="1"/>
          </p:cNvSpPr>
          <p:nvPr/>
        </p:nvSpPr>
        <p:spPr bwMode="auto">
          <a:xfrm>
            <a:off x="468313" y="1484313"/>
            <a:ext cx="5256212" cy="3641725"/>
          </a:xfrm>
          <a:prstGeom prst="wedgeRoundRectCallout">
            <a:avLst>
              <a:gd name="adj1" fmla="val 55741"/>
              <a:gd name="adj2" fmla="val 69176"/>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8435" name="Text Box 4"/>
          <p:cNvSpPr txBox="1">
            <a:spLocks noChangeArrowheads="1"/>
          </p:cNvSpPr>
          <p:nvPr/>
        </p:nvSpPr>
        <p:spPr bwMode="auto">
          <a:xfrm>
            <a:off x="752475" y="1966913"/>
            <a:ext cx="4681538" cy="267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2800">
                <a:solidFill>
                  <a:srgbClr val="FF0000"/>
                </a:solidFill>
                <a:ea typeface="HGP創英角ﾎﾟｯﾌﾟ体" pitchFamily="50" charset="-128"/>
              </a:rPr>
              <a:t>３５名の弁護士達が、それぞれの専門かつ経験から役割分担して、私たちの主張を法律に照らし合わせて分析し、裁判で立証するために奮闘しているんだよ！</a:t>
            </a:r>
            <a:endParaRPr lang="en-US" altLang="ja-JP" sz="2800">
              <a:solidFill>
                <a:srgbClr val="FF0000"/>
              </a:solidFill>
              <a:ea typeface="HGP創英角ﾎﾟｯﾌﾟ体" pitchFamily="50" charset="-128"/>
            </a:endParaRPr>
          </a:p>
        </p:txBody>
      </p:sp>
      <p:pic>
        <p:nvPicPr>
          <p:cNvPr id="18436"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2663"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9BE6D9CA-7FEB-45B9-B1FD-DE8DC4FE9F58}" type="slidenum">
              <a:rPr lang="ja-JP" altLang="ja-JP" smtClean="0">
                <a:solidFill>
                  <a:schemeClr val="tx2"/>
                </a:solidFill>
              </a:rPr>
              <a:pPr eaLnBrk="1" hangingPunct="1"/>
              <a:t>11</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3"/>
          <p:cNvSpPr>
            <a:spLocks noChangeArrowheads="1"/>
          </p:cNvSpPr>
          <p:nvPr/>
        </p:nvSpPr>
        <p:spPr bwMode="auto">
          <a:xfrm>
            <a:off x="468313" y="1484313"/>
            <a:ext cx="5256212" cy="3641725"/>
          </a:xfrm>
          <a:prstGeom prst="wedgeRoundRectCallout">
            <a:avLst>
              <a:gd name="adj1" fmla="val 55741"/>
              <a:gd name="adj2" fmla="val 69176"/>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9459" name="Text Box 4"/>
          <p:cNvSpPr txBox="1">
            <a:spLocks noChangeArrowheads="1"/>
          </p:cNvSpPr>
          <p:nvPr/>
        </p:nvSpPr>
        <p:spPr bwMode="auto">
          <a:xfrm>
            <a:off x="752475" y="1700213"/>
            <a:ext cx="4681538" cy="310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2800">
                <a:solidFill>
                  <a:srgbClr val="FF0000"/>
                </a:solidFill>
                <a:ea typeface="HGP創英角ﾎﾟｯﾌﾟ体" pitchFamily="50" charset="-128"/>
              </a:rPr>
              <a:t>裁判所に提出する書類には、３５名の弁護士の英知が結集されているんだよ。</a:t>
            </a:r>
            <a:endParaRPr lang="en-US" altLang="ja-JP" sz="2800">
              <a:solidFill>
                <a:srgbClr val="FF0000"/>
              </a:solidFill>
              <a:ea typeface="HGP創英角ﾎﾟｯﾌﾟ体" pitchFamily="50" charset="-128"/>
            </a:endParaRPr>
          </a:p>
          <a:p>
            <a:pPr eaLnBrk="1" hangingPunct="1"/>
            <a:r>
              <a:rPr lang="ja-JP" altLang="en-US" sz="2800">
                <a:solidFill>
                  <a:srgbClr val="FF0000"/>
                </a:solidFill>
                <a:ea typeface="HGP創英角ﾎﾟｯﾌﾟ体" pitchFamily="50" charset="-128"/>
              </a:rPr>
              <a:t>様々な視点から議論して導き出した結果を最終的に一つの書類にまとめる作業が重要なんだ。</a:t>
            </a:r>
            <a:endParaRPr lang="en-US" altLang="ja-JP" sz="2800">
              <a:solidFill>
                <a:srgbClr val="FF0000"/>
              </a:solidFill>
              <a:ea typeface="HGP創英角ﾎﾟｯﾌﾟ体" pitchFamily="50" charset="-128"/>
            </a:endParaRPr>
          </a:p>
        </p:txBody>
      </p:sp>
      <p:pic>
        <p:nvPicPr>
          <p:cNvPr id="19460"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2663"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93F62BE6-B9A9-4CB3-B6E4-4CF74F17CAE7}" type="slidenum">
              <a:rPr lang="ja-JP" altLang="ja-JP" smtClean="0">
                <a:solidFill>
                  <a:schemeClr val="tx2"/>
                </a:solidFill>
              </a:rPr>
              <a:pPr eaLnBrk="1" hangingPunct="1"/>
              <a:t>12</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3"/>
          <p:cNvSpPr>
            <a:spLocks noChangeArrowheads="1"/>
          </p:cNvSpPr>
          <p:nvPr/>
        </p:nvSpPr>
        <p:spPr bwMode="auto">
          <a:xfrm>
            <a:off x="468313" y="1484313"/>
            <a:ext cx="5256212" cy="3641725"/>
          </a:xfrm>
          <a:prstGeom prst="wedgeRoundRectCallout">
            <a:avLst>
              <a:gd name="adj1" fmla="val 55741"/>
              <a:gd name="adj2" fmla="val 69176"/>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0483" name="Text Box 4"/>
          <p:cNvSpPr txBox="1">
            <a:spLocks noChangeArrowheads="1"/>
          </p:cNvSpPr>
          <p:nvPr/>
        </p:nvSpPr>
        <p:spPr bwMode="auto">
          <a:xfrm>
            <a:off x="752475" y="1587500"/>
            <a:ext cx="4681538" cy="353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2800">
                <a:solidFill>
                  <a:srgbClr val="FF0000"/>
                </a:solidFill>
                <a:ea typeface="HGP創英角ﾎﾟｯﾌﾟ体" pitchFamily="50" charset="-128"/>
              </a:rPr>
              <a:t>多くの弁護士にかかわってもらうことで、私たちの問題を広く理解してもらえることにも繋がるから大切なんだよ。</a:t>
            </a:r>
            <a:endParaRPr lang="en-US" altLang="ja-JP" sz="2800">
              <a:solidFill>
                <a:srgbClr val="FF0000"/>
              </a:solidFill>
              <a:ea typeface="HGP創英角ﾎﾟｯﾌﾟ体" pitchFamily="50" charset="-128"/>
            </a:endParaRPr>
          </a:p>
          <a:p>
            <a:pPr eaLnBrk="1" hangingPunct="1"/>
            <a:r>
              <a:rPr lang="ja-JP" altLang="en-US" sz="2800">
                <a:solidFill>
                  <a:srgbClr val="FF0000"/>
                </a:solidFill>
                <a:ea typeface="HGP創英角ﾎﾟｯﾌﾟ体" pitchFamily="50" charset="-128"/>
              </a:rPr>
              <a:t>弁護団は、全国各地にいるから同様な問題が起こった際にも身近で相談が出来ることにもなるんだよ。</a:t>
            </a:r>
            <a:endParaRPr lang="en-US" altLang="ja-JP" sz="2800">
              <a:solidFill>
                <a:srgbClr val="FF0000"/>
              </a:solidFill>
              <a:ea typeface="HGP創英角ﾎﾟｯﾌﾟ体" pitchFamily="50" charset="-128"/>
            </a:endParaRPr>
          </a:p>
        </p:txBody>
      </p:sp>
      <p:pic>
        <p:nvPicPr>
          <p:cNvPr id="20484"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2663"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9402C17-54C9-4DD0-B5DD-EDDA9F194915}" type="slidenum">
              <a:rPr lang="ja-JP" altLang="ja-JP" smtClean="0">
                <a:solidFill>
                  <a:schemeClr val="tx2"/>
                </a:solidFill>
              </a:rPr>
              <a:pPr eaLnBrk="1" hangingPunct="1"/>
              <a:t>13</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EA6C65B6-2F1E-4F82-968E-2AC10E530C0D}" type="slidenum">
              <a:rPr lang="ja-JP" altLang="ja-JP" smtClean="0">
                <a:solidFill>
                  <a:schemeClr val="tx2"/>
                </a:solidFill>
              </a:rPr>
              <a:pPr eaLnBrk="1" hangingPunct="1"/>
              <a:t>14</a:t>
            </a:fld>
            <a:endParaRPr lang="ja-JP" altLang="ja-JP" smtClean="0">
              <a:solidFill>
                <a:schemeClr val="tx2"/>
              </a:solidFill>
            </a:endParaRPr>
          </a:p>
        </p:txBody>
      </p:sp>
      <p:sp>
        <p:nvSpPr>
          <p:cNvPr id="21507" name="テキスト ボックス 2"/>
          <p:cNvSpPr txBox="1">
            <a:spLocks noChangeArrowheads="1"/>
          </p:cNvSpPr>
          <p:nvPr/>
        </p:nvSpPr>
        <p:spPr bwMode="auto">
          <a:xfrm>
            <a:off x="468313" y="1628775"/>
            <a:ext cx="8207375"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400"/>
              <a:t>今回の弁護団費用は、２０名で３年間の活動費用として考えておりましたので、実際にはもっと経費が必要になります。</a:t>
            </a:r>
            <a:endParaRPr kumimoji="1" lang="en-US" altLang="ja-JP" sz="2400"/>
          </a:p>
          <a:p>
            <a:pPr eaLnBrk="1" hangingPunct="1"/>
            <a:r>
              <a:rPr kumimoji="1" lang="ja-JP" altLang="en-US" sz="2400"/>
              <a:t>高松での裁判ですから、東京等遠方から来られる弁護団の交通費や宿泊費などの実費だけでも多額の経費が必要です。</a:t>
            </a:r>
            <a:endParaRPr kumimoji="1" lang="en-US" altLang="ja-JP" sz="2400"/>
          </a:p>
          <a:p>
            <a:pPr eaLnBrk="1" hangingPunct="1"/>
            <a:r>
              <a:rPr kumimoji="1" lang="ja-JP" altLang="en-US" sz="2400"/>
              <a:t>これらの経費以外にも、啓発活動のための集会を開催したり、弁護団と支援団体との協議をしたりと様々な経費を必要としています。</a:t>
            </a:r>
            <a:endParaRPr kumimoji="1" lang="en-US" altLang="ja-JP" sz="2400"/>
          </a:p>
          <a:p>
            <a:pPr eaLnBrk="1" hangingPunct="1"/>
            <a:r>
              <a:rPr kumimoji="1" lang="ja-JP" altLang="en-US" sz="2400"/>
              <a:t>私達の権利を守るために前面で闘ってくれている弁護団・後方支援をして戴いている聴覚障害者関係団体の皆様に感謝いたします。</a:t>
            </a:r>
            <a:endParaRPr kumimoji="1" lang="en-US" altLang="ja-JP" sz="2400"/>
          </a:p>
          <a:p>
            <a:pPr eaLnBrk="1" hangingPunct="1"/>
            <a:r>
              <a:rPr kumimoji="1" lang="ja-JP" altLang="en-US" sz="2400"/>
              <a:t>そしてご支援下さる全国の仲間の皆さんに感謝いたします。</a:t>
            </a:r>
            <a:endParaRPr kumimoji="1" lang="en-US" altLang="ja-JP"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3"/>
          <p:cNvSpPr>
            <a:spLocks noChangeArrowheads="1"/>
          </p:cNvSpPr>
          <p:nvPr/>
        </p:nvSpPr>
        <p:spPr bwMode="auto">
          <a:xfrm>
            <a:off x="468313" y="1484313"/>
            <a:ext cx="5256212" cy="3313112"/>
          </a:xfrm>
          <a:prstGeom prst="wedgeRoundRectCallout">
            <a:avLst>
              <a:gd name="adj1" fmla="val 56454"/>
              <a:gd name="adj2" fmla="val 82412"/>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2531" name="Text Box 4"/>
          <p:cNvSpPr txBox="1">
            <a:spLocks noChangeArrowheads="1"/>
          </p:cNvSpPr>
          <p:nvPr/>
        </p:nvSpPr>
        <p:spPr bwMode="auto">
          <a:xfrm>
            <a:off x="752475" y="1773238"/>
            <a:ext cx="4681538" cy="286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3600">
                <a:solidFill>
                  <a:srgbClr val="FF0000"/>
                </a:solidFill>
                <a:ea typeface="HGP創英角ﾎﾟｯﾌﾟ体" pitchFamily="50" charset="-128"/>
              </a:rPr>
              <a:t>裁判は、これからです。</a:t>
            </a:r>
            <a:endParaRPr lang="en-US" altLang="ja-JP" sz="3600">
              <a:solidFill>
                <a:srgbClr val="FF0000"/>
              </a:solidFill>
              <a:ea typeface="HGP創英角ﾎﾟｯﾌﾟ体" pitchFamily="50" charset="-128"/>
            </a:endParaRPr>
          </a:p>
          <a:p>
            <a:pPr eaLnBrk="1" hangingPunct="1"/>
            <a:r>
              <a:rPr lang="ja-JP" altLang="en-US" sz="3600">
                <a:solidFill>
                  <a:srgbClr val="FF0000"/>
                </a:solidFill>
                <a:ea typeface="HGP創英角ﾎﾟｯﾌﾟ体" pitchFamily="50" charset="-128"/>
              </a:rPr>
              <a:t>一人でも多くの皆様に、支援カンパの御協力をよろしくお願い申し上げます。</a:t>
            </a:r>
            <a:endParaRPr lang="en-US" altLang="ja-JP" sz="3600">
              <a:solidFill>
                <a:srgbClr val="FF0000"/>
              </a:solidFill>
              <a:ea typeface="HGP創英角ﾎﾟｯﾌﾟ体" pitchFamily="50" charset="-128"/>
            </a:endParaRPr>
          </a:p>
        </p:txBody>
      </p:sp>
      <p:pic>
        <p:nvPicPr>
          <p:cNvPr id="22532"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2663"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6B260120-B859-4495-AFBA-91F9B0A159F9}" type="slidenum">
              <a:rPr lang="ja-JP" altLang="ja-JP" smtClean="0">
                <a:solidFill>
                  <a:schemeClr val="tx2"/>
                </a:solidFill>
              </a:rPr>
              <a:pPr eaLnBrk="1" hangingPunct="1"/>
              <a:t>15</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idx="4294967295"/>
          </p:nvPr>
        </p:nvSpPr>
        <p:spPr>
          <a:xfrm>
            <a:off x="427038" y="836613"/>
            <a:ext cx="8229600" cy="1252537"/>
          </a:xfrm>
        </p:spPr>
        <p:txBody>
          <a:bodyPr/>
          <a:lstStyle/>
          <a:p>
            <a:r>
              <a:rPr lang="ja-JP" u="sng" smtClean="0">
                <a:solidFill>
                  <a:srgbClr val="FF0000"/>
                </a:solidFill>
                <a:latin typeface="HGS創英角ﾎﾟｯﾌﾟ体" pitchFamily="50" charset="-128"/>
                <a:ea typeface="HGS創英角ﾎﾟｯﾌﾟ体" pitchFamily="50" charset="-128"/>
              </a:rPr>
              <a:t>ご支援下さい！</a:t>
            </a:r>
          </a:p>
        </p:txBody>
      </p:sp>
      <p:sp>
        <p:nvSpPr>
          <p:cNvPr id="23555" name="テキスト ボックス 1"/>
          <p:cNvSpPr txBox="1">
            <a:spLocks noChangeArrowheads="1"/>
          </p:cNvSpPr>
          <p:nvPr/>
        </p:nvSpPr>
        <p:spPr bwMode="auto">
          <a:xfrm>
            <a:off x="395288" y="2420938"/>
            <a:ext cx="8353425"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3200">
                <a:latin typeface="HGP創英角ﾎﾟｯﾌﾟ体" pitchFamily="50" charset="-128"/>
                <a:ea typeface="HGP創英角ﾎﾟｯﾌﾟ体" pitchFamily="50" charset="-128"/>
              </a:rPr>
              <a:t>振込先：ゆうちょ銀行</a:t>
            </a:r>
            <a:endParaRPr kumimoji="1" lang="en-US" altLang="ja-JP" sz="3200">
              <a:latin typeface="HGP創英角ﾎﾟｯﾌﾟ体" pitchFamily="50" charset="-128"/>
              <a:ea typeface="HGP創英角ﾎﾟｯﾌﾟ体" pitchFamily="50" charset="-128"/>
            </a:endParaRPr>
          </a:p>
          <a:p>
            <a:pPr eaLnBrk="1" hangingPunct="1"/>
            <a:endParaRPr kumimoji="1" lang="en-US" altLang="ja-JP" sz="3200">
              <a:latin typeface="HGP創英角ﾎﾟｯﾌﾟ体" pitchFamily="50" charset="-128"/>
              <a:ea typeface="HGP創英角ﾎﾟｯﾌﾟ体" pitchFamily="50" charset="-128"/>
            </a:endParaRPr>
          </a:p>
          <a:p>
            <a:pPr eaLnBrk="1" hangingPunct="1"/>
            <a:r>
              <a:rPr kumimoji="1" lang="ja-JP" altLang="en-US" sz="3200">
                <a:latin typeface="HGP創英角ﾎﾟｯﾌﾟ体" pitchFamily="50" charset="-128"/>
                <a:ea typeface="HGP創英角ﾎﾟｯﾌﾟ体" pitchFamily="50" charset="-128"/>
              </a:rPr>
              <a:t>口座名称：高松市の手話通訳派遣を考える会</a:t>
            </a:r>
            <a:endParaRPr kumimoji="1" lang="en-US" altLang="ja-JP" sz="3200">
              <a:latin typeface="HGP創英角ﾎﾟｯﾌﾟ体" pitchFamily="50" charset="-128"/>
              <a:ea typeface="HGP創英角ﾎﾟｯﾌﾟ体" pitchFamily="50" charset="-128"/>
            </a:endParaRPr>
          </a:p>
          <a:p>
            <a:pPr eaLnBrk="1" hangingPunct="1"/>
            <a:endParaRPr kumimoji="1" lang="en-US" altLang="ja-JP" sz="3200">
              <a:latin typeface="HGP創英角ﾎﾟｯﾌﾟ体" pitchFamily="50" charset="-128"/>
              <a:ea typeface="HGP創英角ﾎﾟｯﾌﾟ体" pitchFamily="50" charset="-128"/>
            </a:endParaRPr>
          </a:p>
          <a:p>
            <a:pPr eaLnBrk="1" hangingPunct="1"/>
            <a:r>
              <a:rPr kumimoji="1" lang="ja-JP" altLang="en-US" sz="3200">
                <a:latin typeface="HGP創英角ﾎﾟｯﾌﾟ体" pitchFamily="50" charset="-128"/>
                <a:ea typeface="HGP創英角ﾎﾟｯﾌﾟ体" pitchFamily="50" charset="-128"/>
              </a:rPr>
              <a:t>振替口座記号番号：０１６３０－２－１０８４８７</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3"/>
          <p:cNvSpPr>
            <a:spLocks noChangeArrowheads="1"/>
          </p:cNvSpPr>
          <p:nvPr/>
        </p:nvSpPr>
        <p:spPr bwMode="auto">
          <a:xfrm>
            <a:off x="3348038" y="1628775"/>
            <a:ext cx="5256212" cy="3387725"/>
          </a:xfrm>
          <a:prstGeom prst="wedgeRoundRectCallout">
            <a:avLst>
              <a:gd name="adj1" fmla="val -58194"/>
              <a:gd name="adj2" fmla="val 64875"/>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9219" name="Text Box 4"/>
          <p:cNvSpPr txBox="1">
            <a:spLocks noChangeArrowheads="1"/>
          </p:cNvSpPr>
          <p:nvPr/>
        </p:nvSpPr>
        <p:spPr bwMode="auto">
          <a:xfrm>
            <a:off x="3636963" y="1684338"/>
            <a:ext cx="4681537" cy="317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今回は、支援カンパについてのお話です。</a:t>
            </a:r>
            <a:endParaRPr lang="en-US" altLang="ja-JP"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今回の裁判に、かかる費用は１，０００万円以上必要です。</a:t>
            </a:r>
          </a:p>
        </p:txBody>
      </p:sp>
      <p:pic>
        <p:nvPicPr>
          <p:cNvPr id="9220" name="Picture 7" descr="C:\Users\ohta\AppData\Local\Microsoft\Windows\Temporary Internet Files\Content.IE5\TM8G2CQ9\MC9004451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5313" y="3432175"/>
            <a:ext cx="2463800" cy="260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57613371-FFFF-456E-ACE9-5B8C25866998}" type="slidenum">
              <a:rPr lang="ja-JP" altLang="ja-JP" smtClean="0">
                <a:solidFill>
                  <a:schemeClr val="tx2"/>
                </a:solidFill>
              </a:rPr>
              <a:pPr eaLnBrk="1" hangingPunct="1"/>
              <a:t>2</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3"/>
          <p:cNvSpPr>
            <a:spLocks noChangeArrowheads="1"/>
          </p:cNvSpPr>
          <p:nvPr/>
        </p:nvSpPr>
        <p:spPr bwMode="auto">
          <a:xfrm>
            <a:off x="468313" y="1196975"/>
            <a:ext cx="5256212" cy="3929063"/>
          </a:xfrm>
          <a:prstGeom prst="wedgeRoundRectCallout">
            <a:avLst>
              <a:gd name="adj1" fmla="val 54310"/>
              <a:gd name="adj2" fmla="val 69167"/>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0243" name="Text Box 4"/>
          <p:cNvSpPr txBox="1">
            <a:spLocks noChangeArrowheads="1"/>
          </p:cNvSpPr>
          <p:nvPr/>
        </p:nvSpPr>
        <p:spPr bwMode="auto">
          <a:xfrm>
            <a:off x="755650" y="1341438"/>
            <a:ext cx="4681538" cy="378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どうして、こんなにも費用がかかるのでしょうか？</a:t>
            </a:r>
            <a:endParaRPr lang="en-US" altLang="ja-JP"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皆さんからの支援カンパは、何に使われているのでしょうか？</a:t>
            </a:r>
          </a:p>
        </p:txBody>
      </p:sp>
      <p:pic>
        <p:nvPicPr>
          <p:cNvPr id="10244" name="Picture 6" descr="C:\Users\ohta\AppData\Local\Microsoft\Windows\Temporary Internet Files\Content.IE5\TM8G2CQ9\MC9004451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61075"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0BE5954A-98DF-4B79-B6A0-58CB8F0F238D}" type="slidenum">
              <a:rPr lang="ja-JP" altLang="ja-JP" smtClean="0">
                <a:solidFill>
                  <a:schemeClr val="tx2"/>
                </a:solidFill>
              </a:rPr>
              <a:pPr eaLnBrk="1" hangingPunct="1"/>
              <a:t>3</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solidFill>
                  <a:schemeClr val="tx1"/>
                </a:solidFill>
              </a:rPr>
              <a:t>支援カンパの使用内訳</a:t>
            </a:r>
          </a:p>
        </p:txBody>
      </p:sp>
      <p:sp>
        <p:nvSpPr>
          <p:cNvPr id="11267"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AC2E2738-2DC8-45C8-9182-7B24822977ED}" type="slidenum">
              <a:rPr lang="ja-JP" altLang="ja-JP" smtClean="0">
                <a:solidFill>
                  <a:schemeClr val="tx2"/>
                </a:solidFill>
              </a:rPr>
              <a:pPr eaLnBrk="1" hangingPunct="1"/>
              <a:t>4</a:t>
            </a:fld>
            <a:endParaRPr lang="ja-JP" altLang="ja-JP" smtClean="0">
              <a:solidFill>
                <a:schemeClr val="tx2"/>
              </a:solidFill>
            </a:endParaRPr>
          </a:p>
        </p:txBody>
      </p:sp>
      <p:graphicFrame>
        <p:nvGraphicFramePr>
          <p:cNvPr id="11268" name="コンテンツ プレースホルダー 2"/>
          <p:cNvGraphicFramePr>
            <a:graphicFrameLocks noGrp="1"/>
          </p:cNvGraphicFramePr>
          <p:nvPr>
            <p:ph idx="1"/>
          </p:nvPr>
        </p:nvGraphicFramePr>
        <p:xfrm>
          <a:off x="560388" y="1865313"/>
          <a:ext cx="7770812" cy="4311650"/>
        </p:xfrm>
        <a:graphic>
          <a:graphicData uri="http://schemas.openxmlformats.org/presentationml/2006/ole">
            <mc:AlternateContent xmlns:mc="http://schemas.openxmlformats.org/markup-compatibility/2006">
              <mc:Choice xmlns:v="urn:schemas-microsoft-com:vml" Requires="v">
                <p:oleObj spid="_x0000_s11269" r:id="rId4" imgW="7773074" imgH="4310246" progId="Excel.Chart.8">
                  <p:embed/>
                </p:oleObj>
              </mc:Choice>
              <mc:Fallback>
                <p:oleObj r:id="rId4" imgW="7773074" imgH="4310246" progId="Excel.Chart.8">
                  <p:embed/>
                  <p:pic>
                    <p:nvPicPr>
                      <p:cNvPr id="0" name="コンテンツ プレースホルダー 2"/>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388" y="1865313"/>
                        <a:ext cx="7770812" cy="431165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テキスト ボックス 3"/>
          <p:cNvSpPr txBox="1">
            <a:spLocks noChangeArrowheads="1"/>
          </p:cNvSpPr>
          <p:nvPr/>
        </p:nvSpPr>
        <p:spPr bwMode="auto">
          <a:xfrm>
            <a:off x="604838" y="1844675"/>
            <a:ext cx="8066087"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800">
                <a:latin typeface="ＤＦ平成明朝体W3" pitchFamily="17" charset="-128"/>
                <a:ea typeface="ＤＦ平成明朝体W3" pitchFamily="17" charset="-128"/>
              </a:rPr>
              <a:t>①弁護士費用　　　　　　　　　　　２００万円</a:t>
            </a:r>
            <a:endParaRPr kumimoji="1" lang="en-US" altLang="ja-JP" sz="2800">
              <a:latin typeface="ＤＦ平成明朝体W3" pitchFamily="17" charset="-128"/>
              <a:ea typeface="ＤＦ平成明朝体W3" pitchFamily="17" charset="-128"/>
            </a:endParaRPr>
          </a:p>
          <a:p>
            <a:pPr eaLnBrk="1" hangingPunct="1"/>
            <a:r>
              <a:rPr kumimoji="1" lang="ja-JP" altLang="en-US" sz="2800">
                <a:latin typeface="ＤＦ平成明朝体W3" pitchFamily="17" charset="-128"/>
                <a:ea typeface="ＤＦ平成明朝体W3" pitchFamily="17" charset="-128"/>
              </a:rPr>
              <a:t>②交通費　　　　　　　　　　　　　３０９万円</a:t>
            </a:r>
            <a:endParaRPr kumimoji="1" lang="en-US" altLang="ja-JP" sz="2800">
              <a:latin typeface="ＤＦ平成明朝体W3" pitchFamily="17" charset="-128"/>
              <a:ea typeface="ＤＦ平成明朝体W3" pitchFamily="17" charset="-128"/>
            </a:endParaRPr>
          </a:p>
          <a:p>
            <a:pPr eaLnBrk="1" hangingPunct="1"/>
            <a:r>
              <a:rPr kumimoji="1" lang="ja-JP" altLang="en-US" sz="2800">
                <a:latin typeface="ＤＦ平成明朝体W3" pitchFamily="17" charset="-128"/>
                <a:ea typeface="ＤＦ平成明朝体W3" pitchFamily="17" charset="-128"/>
              </a:rPr>
              <a:t>③宿泊費　　　　　　　　　　　　　　１０万円</a:t>
            </a:r>
            <a:endParaRPr kumimoji="1" lang="en-US" altLang="ja-JP" sz="2800">
              <a:latin typeface="ＤＦ平成明朝体W3" pitchFamily="17" charset="-128"/>
              <a:ea typeface="ＤＦ平成明朝体W3" pitchFamily="17" charset="-128"/>
            </a:endParaRPr>
          </a:p>
          <a:p>
            <a:pPr eaLnBrk="1" hangingPunct="1"/>
            <a:r>
              <a:rPr kumimoji="1" lang="ja-JP" altLang="en-US" sz="2800">
                <a:latin typeface="ＤＦ平成明朝体W3" pitchFamily="17" charset="-128"/>
                <a:ea typeface="ＤＦ平成明朝体W3" pitchFamily="17" charset="-128"/>
              </a:rPr>
              <a:t>④弁護団手話通訳費用　　　　　　　　２０万円</a:t>
            </a:r>
            <a:endParaRPr kumimoji="1" lang="en-US" altLang="ja-JP" sz="2800">
              <a:latin typeface="ＤＦ平成明朝体W3" pitchFamily="17" charset="-128"/>
              <a:ea typeface="ＤＦ平成明朝体W3" pitchFamily="17" charset="-128"/>
            </a:endParaRPr>
          </a:p>
          <a:p>
            <a:pPr eaLnBrk="1" hangingPunct="1"/>
            <a:r>
              <a:rPr kumimoji="1" lang="ja-JP" altLang="en-US" sz="2800">
                <a:latin typeface="ＤＦ平成明朝体W3" pitchFamily="17" charset="-128"/>
                <a:ea typeface="ＤＦ平成明朝体W3" pitchFamily="17" charset="-128"/>
              </a:rPr>
              <a:t>⑤印刷代等　　　　　　　　　　　　　６０万円</a:t>
            </a:r>
            <a:endParaRPr kumimoji="1" lang="en-US" altLang="ja-JP" sz="2800">
              <a:latin typeface="ＤＦ平成明朝体W3" pitchFamily="17" charset="-128"/>
              <a:ea typeface="ＤＦ平成明朝体W3" pitchFamily="17" charset="-128"/>
            </a:endParaRPr>
          </a:p>
          <a:p>
            <a:pPr eaLnBrk="1" hangingPunct="1"/>
            <a:r>
              <a:rPr kumimoji="1" lang="ja-JP" altLang="en-US" sz="2800">
                <a:latin typeface="ＤＦ平成明朝体W3" pitchFamily="17" charset="-128"/>
                <a:ea typeface="ＤＦ平成明朝体W3" pitchFamily="17" charset="-128"/>
              </a:rPr>
              <a:t>⑥印紙代等　　　　　　　　　　　　　　２万円</a:t>
            </a:r>
            <a:endParaRPr kumimoji="1" lang="en-US" altLang="ja-JP" sz="2800">
              <a:latin typeface="ＤＦ平成明朝体W3" pitchFamily="17" charset="-128"/>
              <a:ea typeface="ＤＦ平成明朝体W3" pitchFamily="17" charset="-128"/>
            </a:endParaRPr>
          </a:p>
          <a:p>
            <a:pPr eaLnBrk="1" hangingPunct="1"/>
            <a:r>
              <a:rPr kumimoji="1" lang="ja-JP" altLang="en-US" sz="2800">
                <a:latin typeface="ＤＦ平成明朝体W3" pitchFamily="17" charset="-128"/>
                <a:ea typeface="ＤＦ平成明朝体W3" pitchFamily="17" charset="-128"/>
              </a:rPr>
              <a:t>⑦弁護団事務局費用　　　　　　　　　７２万円</a:t>
            </a:r>
            <a:endParaRPr kumimoji="1" lang="en-US" altLang="ja-JP" sz="2800">
              <a:latin typeface="ＤＦ平成明朝体W3" pitchFamily="17" charset="-128"/>
              <a:ea typeface="ＤＦ平成明朝体W3" pitchFamily="17" charset="-128"/>
            </a:endParaRPr>
          </a:p>
          <a:p>
            <a:pPr eaLnBrk="1" hangingPunct="1"/>
            <a:r>
              <a:rPr kumimoji="1" lang="ja-JP" altLang="en-US" sz="2800" u="sng">
                <a:latin typeface="ＤＦ平成明朝体W3" pitchFamily="17" charset="-128"/>
                <a:ea typeface="ＤＦ平成明朝体W3" pitchFamily="17" charset="-128"/>
              </a:rPr>
              <a:t>⑧諸経費　　　　　　　　　　　　　　３０万円</a:t>
            </a:r>
            <a:endParaRPr kumimoji="1" lang="en-US" altLang="ja-JP" sz="2800" u="sng">
              <a:latin typeface="ＤＦ平成明朝体W3" pitchFamily="17" charset="-128"/>
              <a:ea typeface="ＤＦ平成明朝体W3" pitchFamily="17" charset="-128"/>
            </a:endParaRPr>
          </a:p>
          <a:p>
            <a:pPr eaLnBrk="1" hangingPunct="1"/>
            <a:r>
              <a:rPr kumimoji="1" lang="ja-JP" altLang="en-US" sz="2800">
                <a:latin typeface="ＤＦ平成明朝体W3" pitchFamily="17" charset="-128"/>
                <a:ea typeface="ＤＦ平成明朝体W3" pitchFamily="17" charset="-128"/>
              </a:rPr>
              <a:t>　　　　　　　　　　　　　　合計　７０３万円</a:t>
            </a:r>
            <a:endParaRPr kumimoji="1" lang="en-US" altLang="ja-JP" sz="2800">
              <a:latin typeface="ＤＦ平成明朝体W3" pitchFamily="17" charset="-128"/>
              <a:ea typeface="ＤＦ平成明朝体W3" pitchFamily="17" charset="-128"/>
            </a:endParaRPr>
          </a:p>
        </p:txBody>
      </p:sp>
      <p:sp>
        <p:nvSpPr>
          <p:cNvPr id="12291"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B7B70917-9268-4C19-A0D1-6047FF3144C4}" type="slidenum">
              <a:rPr lang="ja-JP" altLang="ja-JP" smtClean="0">
                <a:solidFill>
                  <a:schemeClr val="tx2"/>
                </a:solidFill>
              </a:rPr>
              <a:pPr eaLnBrk="1" hangingPunct="1"/>
              <a:t>5</a:t>
            </a:fld>
            <a:endParaRPr lang="ja-JP" altLang="ja-JP" smtClean="0">
              <a:solidFill>
                <a:schemeClr val="tx2"/>
              </a:solidFill>
            </a:endParaRPr>
          </a:p>
        </p:txBody>
      </p:sp>
      <p:sp>
        <p:nvSpPr>
          <p:cNvPr id="12292" name="テキスト ボックス 1"/>
          <p:cNvSpPr txBox="1">
            <a:spLocks noChangeArrowheads="1"/>
          </p:cNvSpPr>
          <p:nvPr/>
        </p:nvSpPr>
        <p:spPr bwMode="auto">
          <a:xfrm>
            <a:off x="971550" y="620713"/>
            <a:ext cx="69850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kumimoji="1" lang="ja-JP" altLang="en-US" sz="4400"/>
              <a:t>弁護団費用の内訳（概算）</a:t>
            </a:r>
          </a:p>
        </p:txBody>
      </p:sp>
      <p:sp>
        <p:nvSpPr>
          <p:cNvPr id="12293" name="テキスト ボックス 2"/>
          <p:cNvSpPr txBox="1">
            <a:spLocks noChangeArrowheads="1"/>
          </p:cNvSpPr>
          <p:nvPr/>
        </p:nvSpPr>
        <p:spPr bwMode="auto">
          <a:xfrm>
            <a:off x="5724525" y="1382713"/>
            <a:ext cx="28082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en-US" altLang="ja-JP" b="1"/>
              <a:t>※</a:t>
            </a:r>
            <a:r>
              <a:rPr kumimoji="1" lang="ja-JP" altLang="en-US" b="1"/>
              <a:t>弁護団２０名として算出</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3"/>
          <p:cNvSpPr>
            <a:spLocks noChangeArrowheads="1"/>
          </p:cNvSpPr>
          <p:nvPr/>
        </p:nvSpPr>
        <p:spPr bwMode="auto">
          <a:xfrm>
            <a:off x="3348038" y="1641475"/>
            <a:ext cx="5256212" cy="2508250"/>
          </a:xfrm>
          <a:prstGeom prst="wedgeRoundRectCallout">
            <a:avLst>
              <a:gd name="adj1" fmla="val -54444"/>
              <a:gd name="adj2" fmla="val 99898"/>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3315" name="Text Box 4"/>
          <p:cNvSpPr txBox="1">
            <a:spLocks noChangeArrowheads="1"/>
          </p:cNvSpPr>
          <p:nvPr/>
        </p:nvSpPr>
        <p:spPr bwMode="auto">
          <a:xfrm>
            <a:off x="3635375" y="1925638"/>
            <a:ext cx="4681538"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そうなんだ！</a:t>
            </a:r>
            <a:endParaRPr lang="en-US" altLang="ja-JP"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裁判には、多額の費用がかかるんだね！</a:t>
            </a:r>
          </a:p>
        </p:txBody>
      </p:sp>
      <p:pic>
        <p:nvPicPr>
          <p:cNvPr id="13316" name="Picture 2" descr="C:\Users\ohta\AppData\Local\Microsoft\Windows\Temporary Internet Files\Content.IE5\797TZI01\MC9004457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325" y="3444875"/>
            <a:ext cx="2447925"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73CB1BC4-7597-45DF-B54D-F1D4834A3B72}" type="slidenum">
              <a:rPr lang="ja-JP" altLang="ja-JP" smtClean="0">
                <a:solidFill>
                  <a:schemeClr val="tx2"/>
                </a:solidFill>
              </a:rPr>
              <a:pPr eaLnBrk="1" hangingPunct="1"/>
              <a:t>6</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3"/>
          <p:cNvSpPr>
            <a:spLocks noChangeArrowheads="1"/>
          </p:cNvSpPr>
          <p:nvPr/>
        </p:nvSpPr>
        <p:spPr bwMode="auto">
          <a:xfrm>
            <a:off x="468313" y="1484313"/>
            <a:ext cx="5256212" cy="3641725"/>
          </a:xfrm>
          <a:prstGeom prst="wedgeRoundRectCallout">
            <a:avLst>
              <a:gd name="adj1" fmla="val 55741"/>
              <a:gd name="adj2" fmla="val 69176"/>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4339" name="Text Box 4"/>
          <p:cNvSpPr txBox="1">
            <a:spLocks noChangeArrowheads="1"/>
          </p:cNvSpPr>
          <p:nvPr/>
        </p:nvSpPr>
        <p:spPr bwMode="auto">
          <a:xfrm>
            <a:off x="755650" y="1638300"/>
            <a:ext cx="4681538"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3600">
                <a:solidFill>
                  <a:srgbClr val="FF0000"/>
                </a:solidFill>
                <a:ea typeface="HGP創英角ﾎﾟｯﾌﾟ体" pitchFamily="50" charset="-128"/>
              </a:rPr>
              <a:t>でも、この積算は弁護団２０名での積算なんだ！</a:t>
            </a:r>
            <a:endParaRPr lang="en-US" altLang="ja-JP" sz="3600">
              <a:solidFill>
                <a:srgbClr val="FF0000"/>
              </a:solidFill>
              <a:ea typeface="HGP創英角ﾎﾟｯﾌﾟ体" pitchFamily="50" charset="-128"/>
            </a:endParaRPr>
          </a:p>
          <a:p>
            <a:pPr eaLnBrk="1" hangingPunct="1"/>
            <a:r>
              <a:rPr lang="ja-JP" altLang="en-US" sz="3600">
                <a:solidFill>
                  <a:srgbClr val="FF0000"/>
                </a:solidFill>
                <a:ea typeface="HGP創英角ﾎﾟｯﾌﾟ体" pitchFamily="50" charset="-128"/>
              </a:rPr>
              <a:t>今は、弁護団も３５名に増えているから</a:t>
            </a:r>
            <a:endParaRPr lang="en-US" altLang="ja-JP" sz="3600">
              <a:solidFill>
                <a:srgbClr val="FF0000"/>
              </a:solidFill>
              <a:ea typeface="HGP創英角ﾎﾟｯﾌﾟ体" pitchFamily="50" charset="-128"/>
            </a:endParaRPr>
          </a:p>
          <a:p>
            <a:pPr eaLnBrk="1" hangingPunct="1"/>
            <a:r>
              <a:rPr lang="ja-JP" altLang="en-US" sz="3600">
                <a:solidFill>
                  <a:srgbClr val="FF0000"/>
                </a:solidFill>
                <a:ea typeface="HGP創英角ﾎﾟｯﾌﾟ体" pitchFamily="50" charset="-128"/>
              </a:rPr>
              <a:t>もっと必要になるんだ。</a:t>
            </a:r>
            <a:endParaRPr lang="en-US" altLang="ja-JP" sz="3600">
              <a:solidFill>
                <a:srgbClr val="FF0000"/>
              </a:solidFill>
              <a:ea typeface="HGP創英角ﾎﾟｯﾌﾟ体" pitchFamily="50" charset="-128"/>
            </a:endParaRPr>
          </a:p>
        </p:txBody>
      </p:sp>
      <p:pic>
        <p:nvPicPr>
          <p:cNvPr id="14340"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2663"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5C4A4298-643D-42CD-984F-F8B64FC76D34}" type="slidenum">
              <a:rPr lang="ja-JP" altLang="ja-JP" smtClean="0">
                <a:solidFill>
                  <a:schemeClr val="tx2"/>
                </a:solidFill>
              </a:rPr>
              <a:pPr eaLnBrk="1" hangingPunct="1"/>
              <a:t>7</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3"/>
          <p:cNvSpPr>
            <a:spLocks noChangeArrowheads="1"/>
          </p:cNvSpPr>
          <p:nvPr/>
        </p:nvSpPr>
        <p:spPr bwMode="auto">
          <a:xfrm>
            <a:off x="3348038" y="1641475"/>
            <a:ext cx="5256212" cy="2508250"/>
          </a:xfrm>
          <a:prstGeom prst="wedgeRoundRectCallout">
            <a:avLst>
              <a:gd name="adj1" fmla="val -54444"/>
              <a:gd name="adj2" fmla="val 99898"/>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5363" name="Text Box 4"/>
          <p:cNvSpPr txBox="1">
            <a:spLocks noChangeArrowheads="1"/>
          </p:cNvSpPr>
          <p:nvPr/>
        </p:nvSpPr>
        <p:spPr bwMode="auto">
          <a:xfrm>
            <a:off x="3635375" y="1925638"/>
            <a:ext cx="4681538"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どうして、３５名もの多くの弁護士が必要なの？</a:t>
            </a:r>
            <a:endParaRPr lang="en-US" altLang="ja-JP" sz="4000">
              <a:solidFill>
                <a:srgbClr val="FF0000"/>
              </a:solidFill>
              <a:ea typeface="HGP創英角ﾎﾟｯﾌﾟ体" pitchFamily="50" charset="-128"/>
            </a:endParaRPr>
          </a:p>
        </p:txBody>
      </p:sp>
      <p:pic>
        <p:nvPicPr>
          <p:cNvPr id="15364" name="Picture 2" descr="C:\Users\ohta\AppData\Local\Microsoft\Windows\Temporary Internet Files\Content.IE5\797TZI01\MC900445764[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25" y="3444875"/>
            <a:ext cx="2447925"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E4AA17BC-0ADA-4C2D-B18C-11F9713DFDC4}" type="slidenum">
              <a:rPr lang="ja-JP" altLang="ja-JP" smtClean="0">
                <a:solidFill>
                  <a:schemeClr val="tx2"/>
                </a:solidFill>
              </a:rPr>
              <a:pPr eaLnBrk="1" hangingPunct="1"/>
              <a:t>8</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3"/>
          <p:cNvSpPr>
            <a:spLocks noChangeArrowheads="1"/>
          </p:cNvSpPr>
          <p:nvPr/>
        </p:nvSpPr>
        <p:spPr bwMode="auto">
          <a:xfrm>
            <a:off x="468313" y="1484313"/>
            <a:ext cx="5256212" cy="3641725"/>
          </a:xfrm>
          <a:prstGeom prst="wedgeRoundRectCallout">
            <a:avLst>
              <a:gd name="adj1" fmla="val 55741"/>
              <a:gd name="adj2" fmla="val 69176"/>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6387" name="Text Box 4"/>
          <p:cNvSpPr txBox="1">
            <a:spLocks noChangeArrowheads="1"/>
          </p:cNvSpPr>
          <p:nvPr/>
        </p:nvSpPr>
        <p:spPr bwMode="auto">
          <a:xfrm>
            <a:off x="755650" y="1638300"/>
            <a:ext cx="4681538" cy="310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2800">
                <a:solidFill>
                  <a:srgbClr val="FF0000"/>
                </a:solidFill>
                <a:ea typeface="HGP創英角ﾎﾟｯﾌﾟ体" pitchFamily="50" charset="-128"/>
              </a:rPr>
              <a:t>今回の裁判は、今まで前例のないことを裁判で争うことになるんだ。</a:t>
            </a:r>
            <a:endParaRPr lang="en-US" altLang="ja-JP" sz="2800">
              <a:solidFill>
                <a:srgbClr val="FF0000"/>
              </a:solidFill>
              <a:ea typeface="HGP創英角ﾎﾟｯﾌﾟ体" pitchFamily="50" charset="-128"/>
            </a:endParaRPr>
          </a:p>
          <a:p>
            <a:pPr eaLnBrk="1" hangingPunct="1"/>
            <a:r>
              <a:rPr lang="ja-JP" altLang="en-US" sz="2800">
                <a:solidFill>
                  <a:srgbClr val="FF0000"/>
                </a:solidFill>
                <a:ea typeface="HGP創英角ﾎﾟｯﾌﾟ体" pitchFamily="50" charset="-128"/>
              </a:rPr>
              <a:t>裁判では、いろんなことを立証していかなければならないから、様々な分野の専門的な知識が必要なんだ。</a:t>
            </a:r>
            <a:endParaRPr lang="en-US" altLang="ja-JP" sz="2800">
              <a:solidFill>
                <a:srgbClr val="FF0000"/>
              </a:solidFill>
              <a:ea typeface="HGP創英角ﾎﾟｯﾌﾟ体" pitchFamily="50" charset="-128"/>
            </a:endParaRPr>
          </a:p>
        </p:txBody>
      </p:sp>
      <p:pic>
        <p:nvPicPr>
          <p:cNvPr id="16388"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2663"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BD5BE7CF-56AB-4A81-A834-6A766AFF8943}" type="slidenum">
              <a:rPr lang="ja-JP" altLang="ja-JP" smtClean="0">
                <a:solidFill>
                  <a:schemeClr val="tx2"/>
                </a:solidFill>
              </a:rPr>
              <a:pPr eaLnBrk="1" hangingPunct="1"/>
              <a:t>9</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157255648</TotalTime>
  <Pages>0</Pages>
  <Words>554</Words>
  <Characters>0</Characters>
  <Application>Microsoft Office PowerPoint</Application>
  <DocSecurity>0</DocSecurity>
  <PresentationFormat>画面に合わせる (4:3)</PresentationFormat>
  <Lines>0</Lines>
  <Paragraphs>61</Paragraphs>
  <Slides>16</Slides>
  <Notes>0</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16</vt:i4>
      </vt:variant>
    </vt:vector>
  </HeadingPairs>
  <TitlesOfParts>
    <vt:vector size="27" baseType="lpstr">
      <vt:lpstr>Arial</vt:lpstr>
      <vt:lpstr>ＭＳ Ｐゴシック</vt:lpstr>
      <vt:lpstr>Candara</vt:lpstr>
      <vt:lpstr>HGP明朝E</vt:lpstr>
      <vt:lpstr>Symbol</vt:lpstr>
      <vt:lpstr>Calibri</vt:lpstr>
      <vt:lpstr>HGP創英角ﾎﾟｯﾌﾟ体</vt:lpstr>
      <vt:lpstr>ＤＦ平成明朝体W3</vt:lpstr>
      <vt:lpstr>HGS創英角ﾎﾟｯﾌﾟ体</vt:lpstr>
      <vt:lpstr>ウェーブ</vt:lpstr>
      <vt:lpstr>Microsoft Excel グラフ</vt:lpstr>
      <vt:lpstr>支援カンパについて</vt:lpstr>
      <vt:lpstr>PowerPoint プレゼンテーション</vt:lpstr>
      <vt:lpstr>PowerPoint プレゼンテーション</vt:lpstr>
      <vt:lpstr>支援カンパの使用内訳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ご支援下さい！</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訴状に出てくる憲法のこと</dc:title>
  <dc:creator>ohta</dc:creator>
  <cp:lastModifiedBy>FJ-USER</cp:lastModifiedBy>
  <cp:revision>34</cp:revision>
  <cp:lastPrinted>2012-05-14T06:19:23Z</cp:lastPrinted>
  <dcterms:created xsi:type="dcterms:W3CDTF">2012-05-12T22:54:36Z</dcterms:created>
  <dcterms:modified xsi:type="dcterms:W3CDTF">2013-01-24T02:51:04Z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1041-6.6.0.2723</vt:lpwstr>
  </property>
</Properties>
</file>